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51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77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09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69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3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3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01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2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62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73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7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20124-9CAA-4D25-ABE0-C17277777EC3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BCF6D-63E0-431C-9F4E-E0859E7C8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61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7f0cb2a5195efd41ad3f9bc9d7185d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51"/>
            <a:ext cx="12192000" cy="68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4198" y="1122363"/>
            <a:ext cx="9243802" cy="23814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Мастер – класс для педагогов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rPr>
              <a:t>«Рисование пастелью картины «В гостях у мухомора»»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22" y="3537737"/>
            <a:ext cx="5510675" cy="30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7f0cb2a5195efd41ad3f9bc9d7185d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51"/>
            <a:ext cx="12192000" cy="68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697" y="3672672"/>
            <a:ext cx="4610795" cy="3066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06" y="153749"/>
            <a:ext cx="4647484" cy="3649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352" y="2640284"/>
            <a:ext cx="3417330" cy="4098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205" y="153749"/>
            <a:ext cx="4241780" cy="3206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00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7f0cb2a5195efd41ad3f9bc9d7185d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51"/>
            <a:ext cx="12192000" cy="68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396" y="169807"/>
            <a:ext cx="5135747" cy="3081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281" y="2581359"/>
            <a:ext cx="4128804" cy="4128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417" y="3543605"/>
            <a:ext cx="3427650" cy="3022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89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7f0cb2a5195efd41ad3f9bc9d7185d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51"/>
            <a:ext cx="12192000" cy="68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15" y="2253821"/>
            <a:ext cx="3125529" cy="4429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812" y="149727"/>
            <a:ext cx="4203820" cy="2928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120" y="2968874"/>
            <a:ext cx="3060261" cy="3734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0" y="149727"/>
            <a:ext cx="3732409" cy="266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202" y="3422774"/>
            <a:ext cx="4271415" cy="3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63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7f0cb2a5195efd41ad3f9bc9d7185d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51"/>
            <a:ext cx="12192000" cy="68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141" t="762" r="14495"/>
          <a:stretch/>
        </p:blipFill>
        <p:spPr>
          <a:xfrm>
            <a:off x="558351" y="234667"/>
            <a:ext cx="3738520" cy="5272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132" y="3230268"/>
            <a:ext cx="5364945" cy="33104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604" y="234667"/>
            <a:ext cx="2635643" cy="2635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16023" b="13044"/>
          <a:stretch/>
        </p:blipFill>
        <p:spPr>
          <a:xfrm>
            <a:off x="4647188" y="153567"/>
            <a:ext cx="4141099" cy="2937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50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7f0cb2a5195efd41ad3f9bc9d7185df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55" y="-108033"/>
            <a:ext cx="4626717" cy="3018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r="21461"/>
          <a:stretch/>
        </p:blipFill>
        <p:spPr>
          <a:xfrm>
            <a:off x="6231342" y="557612"/>
            <a:ext cx="5466220" cy="5079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1020" t="-927" r="16456"/>
          <a:stretch/>
        </p:blipFill>
        <p:spPr>
          <a:xfrm>
            <a:off x="847490" y="3004861"/>
            <a:ext cx="3586038" cy="3331126"/>
          </a:xfrm>
          <a:prstGeom prst="rect">
            <a:avLst/>
          </a:prstGeom>
        </p:spPr>
      </p:pic>
      <p:pic>
        <p:nvPicPr>
          <p:cNvPr id="2" name="014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76217" y="5720328"/>
            <a:ext cx="772575" cy="77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07f0cb2a5195efd41ad3f9bc9d7185df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9" y="0"/>
            <a:ext cx="1207517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014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683" y="4825779"/>
            <a:ext cx="1436535" cy="14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6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</Words>
  <Application>Microsoft Office PowerPoint</Application>
  <PresentationFormat>Широкоэкранный</PresentationFormat>
  <Paragraphs>1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Impact</vt:lpstr>
      <vt:lpstr>Тема Office</vt:lpstr>
      <vt:lpstr>Мастер – класс для педагогов «Рисование пастелью картины «В гостях у мухомора»»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 класс для педагогов «Рисование пастелью картины «В гостях у мухоморов»»</dc:title>
  <dc:creator>spec8-2</dc:creator>
  <cp:lastModifiedBy>spec8-2</cp:lastModifiedBy>
  <cp:revision>7</cp:revision>
  <dcterms:created xsi:type="dcterms:W3CDTF">2018-11-13T05:56:42Z</dcterms:created>
  <dcterms:modified xsi:type="dcterms:W3CDTF">2018-11-19T12:33:38Z</dcterms:modified>
</cp:coreProperties>
</file>